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kazarina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47"/>
            <a:ext cx="1691680" cy="273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9046" y="1484784"/>
            <a:ext cx="6400800" cy="439248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Районная модель сопровождения несовершеннолетних – участников программы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 пути героя»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Кишертский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муниципальный район</a:t>
            </a:r>
          </a:p>
          <a:p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16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106708"/>
              </p:ext>
            </p:extLst>
          </p:nvPr>
        </p:nvGraphicFramePr>
        <p:xfrm>
          <a:off x="457200" y="1600200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Организация внеурочной занятости </a:t>
                      </a:r>
                      <a:r>
                        <a:rPr lang="ru-RU" dirty="0" smtClean="0"/>
                        <a:t>несовершеннолетних (решение вопроса дополнительной занятости в </a:t>
                      </a:r>
                      <a:r>
                        <a:rPr lang="ru-RU" dirty="0" err="1" smtClean="0"/>
                        <a:t>с.Молебка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Школа</a:t>
                      </a:r>
                    </a:p>
                    <a:p>
                      <a:r>
                        <a:rPr lang="ru-RU" dirty="0" smtClean="0"/>
                        <a:t>Учреждения </a:t>
                      </a:r>
                      <a:r>
                        <a:rPr lang="ru-RU" dirty="0" smtClean="0"/>
                        <a:t>культуры и </a:t>
                      </a:r>
                      <a:r>
                        <a:rPr lang="ru-RU" dirty="0" err="1" smtClean="0"/>
                        <a:t>доп.образования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</a:t>
                      </a:r>
                    </a:p>
                    <a:p>
                      <a:r>
                        <a:rPr lang="ru-RU" dirty="0" smtClean="0"/>
                        <a:t>2017-2018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посещают</a:t>
                      </a:r>
                      <a:r>
                        <a:rPr lang="ru-RU" baseline="0" dirty="0" smtClean="0"/>
                        <a:t> кружки и секции при учреждениях </a:t>
                      </a:r>
                      <a:r>
                        <a:rPr lang="ru-RU" baseline="0" dirty="0" smtClean="0"/>
                        <a:t>культуры или </a:t>
                      </a:r>
                      <a:r>
                        <a:rPr lang="ru-RU" baseline="0" dirty="0" err="1" smtClean="0"/>
                        <a:t>доп.образования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91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zarina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287477"/>
              </p:ext>
            </p:extLst>
          </p:nvPr>
        </p:nvGraphicFramePr>
        <p:xfrm>
          <a:off x="457200" y="160020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Гостевая встреча в рамках Дня подростка в МБОУ «</a:t>
                      </a:r>
                      <a:r>
                        <a:rPr lang="ru-RU" dirty="0" err="1" smtClean="0"/>
                        <a:t>Осинцевская</a:t>
                      </a:r>
                      <a:r>
                        <a:rPr lang="ru-RU" dirty="0" smtClean="0"/>
                        <a:t> СОШ»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Обучающиеся и педагоги МБОУ «</a:t>
                      </a:r>
                      <a:r>
                        <a:rPr lang="ru-RU" dirty="0" err="1" smtClean="0"/>
                        <a:t>Осинцевская</a:t>
                      </a:r>
                      <a:r>
                        <a:rPr lang="ru-RU" dirty="0" smtClean="0"/>
                        <a:t> СОШ» и МБОУ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baseline="0" dirty="0" err="1" smtClean="0"/>
                        <a:t>Кишертская</a:t>
                      </a:r>
                      <a:r>
                        <a:rPr lang="ru-RU" baseline="0" dirty="0" smtClean="0"/>
                        <a:t> СОШ»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декабрь 2017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Дети-активные участники муниципального Дня подростка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742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631420"/>
              </p:ext>
            </p:extLst>
          </p:nvPr>
        </p:nvGraphicFramePr>
        <p:xfrm>
          <a:off x="457200" y="1600200"/>
          <a:ext cx="82296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r>
                        <a:rPr lang="ru-RU" baseline="0" dirty="0" smtClean="0"/>
                        <a:t> Организация занятости несовершеннолетних в новогодние каникулы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Учреждения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 2018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приняли активное участие в мероприятиях учреждений культуры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26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" y="-20279"/>
            <a:ext cx="9302928" cy="687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932783"/>
              </p:ext>
            </p:extLst>
          </p:nvPr>
        </p:nvGraphicFramePr>
        <p:xfrm>
          <a:off x="457200" y="160020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5Участие родителей в совместных мероприятиях с</a:t>
                      </a:r>
                      <a:r>
                        <a:rPr lang="ru-RU" baseline="0" dirty="0" smtClean="0"/>
                        <a:t>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Педагоги школы, Педагоги </a:t>
                      </a:r>
                      <a:r>
                        <a:rPr lang="ru-RU" dirty="0" err="1" smtClean="0"/>
                        <a:t>доп.образования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Специалисты учреждений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</a:t>
                      </a:r>
                      <a:r>
                        <a:rPr lang="ru-RU" baseline="0" dirty="0" smtClean="0"/>
                        <a:t> 2017-2018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 детско-родительских отношений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65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155710"/>
              </p:ext>
            </p:extLst>
          </p:nvPr>
        </p:nvGraphicFramePr>
        <p:xfrm>
          <a:off x="457200" y="160020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6. Проведение мастер-классов с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Специалисты</a:t>
                      </a:r>
                      <a:r>
                        <a:rPr lang="ru-RU" baseline="0" dirty="0" smtClean="0"/>
                        <a:t> учреждений системы профилактики</a:t>
                      </a:r>
                    </a:p>
                    <a:p>
                      <a:r>
                        <a:rPr lang="ru-RU" baseline="0" dirty="0" smtClean="0"/>
                        <a:t>Взрослые-волонтеры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Март-май 2018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прошли </a:t>
                      </a:r>
                      <a:r>
                        <a:rPr lang="ru-RU" dirty="0" err="1" smtClean="0"/>
                        <a:t>профпробы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093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125897"/>
              </p:ext>
            </p:extLst>
          </p:nvPr>
        </p:nvGraphicFramePr>
        <p:xfrm>
          <a:off x="457200" y="1600200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7. Организация летней занятости несовершеннолетних: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Экскурсионный маршрут;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Лагерь «На пути героя»;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Разновозрастной отряд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Педагоги школ</a:t>
                      </a:r>
                    </a:p>
                    <a:p>
                      <a:r>
                        <a:rPr lang="ru-RU" dirty="0" smtClean="0"/>
                        <a:t>Специалисты</a:t>
                      </a:r>
                      <a:r>
                        <a:rPr lang="ru-RU" baseline="0" dirty="0" smtClean="0"/>
                        <a:t> учреждений культуры</a:t>
                      </a:r>
                    </a:p>
                    <a:p>
                      <a:r>
                        <a:rPr lang="ru-RU" baseline="0" dirty="0" smtClean="0"/>
                        <a:t>ПРОО «</a:t>
                      </a:r>
                      <a:r>
                        <a:rPr lang="ru-RU" baseline="0" dirty="0" err="1" smtClean="0"/>
                        <a:t>ПравДА</a:t>
                      </a:r>
                      <a:r>
                        <a:rPr lang="ru-RU" baseline="0" dirty="0" smtClean="0"/>
                        <a:t> вместе»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Июнь 2018 г.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Июль 2018 г.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Август 2018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  <a:r>
                        <a:rPr lang="ru-RU" baseline="0" dirty="0" smtClean="0"/>
                        <a:t> приняли участие в различных формах отдыха, оздоровления и занятости, проявили организаторские качества при проведении экскурсионного маршрута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1229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254382"/>
              </p:ext>
            </p:extLst>
          </p:nvPr>
        </p:nvGraphicFramePr>
        <p:xfrm>
          <a:off x="457200" y="1600200"/>
          <a:ext cx="8229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8. Создание и ведение карты успешности ребенка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err="1" smtClean="0"/>
                        <a:t>Соц.педагоги</a:t>
                      </a:r>
                      <a:r>
                        <a:rPr lang="ru-RU" dirty="0" smtClean="0"/>
                        <a:t> школ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всего периода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 ребенка формируются </a:t>
                      </a:r>
                      <a:r>
                        <a:rPr lang="ru-RU" baseline="0" dirty="0" smtClean="0"/>
                        <a:t>ответственность и самостоятельность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50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5314602"/>
          </a:xfrm>
        </p:spPr>
        <p:txBody>
          <a:bodyPr>
            <a:normAutofit/>
          </a:bodyPr>
          <a:lstStyle/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Противоречие между ребенком, прошедшим реабилитацию в профильной смене «На пути героя», и социумом, в который он вернется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571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5314602"/>
          </a:xfrm>
        </p:spPr>
        <p:txBody>
          <a:bodyPr>
            <a:normAutofit/>
          </a:bodyPr>
          <a:lstStyle/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Цель - </a:t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создание условий для успешной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интеграции несовершеннолетних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– участников программы «На пути героя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» в социальное пространство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29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5576" y="274638"/>
            <a:ext cx="7931224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 вовлечь несовершеннолетних в активную жизнь школы;</a:t>
            </a:r>
          </a:p>
          <a:p>
            <a:pPr marL="457200" indent="-457200" algn="l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привлечь родителей (законных представителей) к сотрудничеству;</a:t>
            </a:r>
          </a:p>
          <a:p>
            <a:pPr marL="457200" indent="-457200" algn="l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привлечь социум к успешному освоению детьми норм и правил жизни в обществе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3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5576" y="274638"/>
            <a:ext cx="7931224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07976" y="427038"/>
            <a:ext cx="7931224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Период проведения:</a:t>
            </a:r>
          </a:p>
          <a:p>
            <a:pPr algn="l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оябрь 2017 г. – август 2018 г.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Масштаб:</a:t>
            </a:r>
          </a:p>
          <a:p>
            <a:pPr algn="l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Кишертский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муниципальный район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667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07976" y="427038"/>
            <a:ext cx="7931224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Ресурсы:</a:t>
            </a:r>
          </a:p>
          <a:p>
            <a:pPr algn="l"/>
            <a:endParaRPr lang="ru-RU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Материальные:</a:t>
            </a:r>
          </a:p>
          <a:p>
            <a:pPr algn="l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транспортные;</a:t>
            </a: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канцтовары;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атраты на проведение районного фестиваля профессий</a:t>
            </a:r>
          </a:p>
          <a:p>
            <a:pPr marL="342900" indent="-342900" algn="l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Нематериальные:</a:t>
            </a:r>
          </a:p>
          <a:p>
            <a:pPr algn="l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Консультационные услуги (психолог, социальный педагог, педагоги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доп.образования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специалисты учреждений системы профилактики и др.)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8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427038"/>
            <a:ext cx="8155632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Риски:</a:t>
            </a:r>
          </a:p>
          <a:p>
            <a:pPr algn="l"/>
            <a:endParaRPr lang="ru-RU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Влияние сильного «отрицательного» лидера на несовершеннолетних;</a:t>
            </a:r>
          </a:p>
          <a:p>
            <a:pPr algn="l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l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Родители не желают сотрудничать с субъектами системы профилактики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9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427038"/>
            <a:ext cx="8155632" cy="531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Критерии оценки результатов:</a:t>
            </a:r>
          </a:p>
          <a:p>
            <a:pPr algn="l"/>
            <a:endParaRPr lang="ru-RU" sz="3600" b="1" u="sng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Количественные: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проведенных мероприятий, конкретных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Показатели социального развития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личности: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несовершеннолетний приобрел новые навыки;</a:t>
            </a:r>
          </a:p>
          <a:p>
            <a:pPr algn="l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Показатель социальной адаптации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личности: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снижение риска асоциального поведения подростка, повышение уровня успешности несовершеннолетнего</a:t>
            </a:r>
          </a:p>
          <a:p>
            <a:pPr algn="l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0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zarin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8" y="0"/>
            <a:ext cx="91691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План действий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078426"/>
              </p:ext>
            </p:extLst>
          </p:nvPr>
        </p:nvGraphicFramePr>
        <p:xfrm>
          <a:off x="457200" y="1600200"/>
          <a:ext cx="8229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Участники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Период</a:t>
                      </a:r>
                      <a:r>
                        <a:rPr lang="ru-RU" dirty="0" smtClean="0"/>
                        <a:t> </a:t>
                      </a:r>
                      <a:r>
                        <a:rPr lang="ru-RU" i="0" dirty="0" smtClean="0">
                          <a:solidFill>
                            <a:schemeClr val="tx1"/>
                          </a:solidFill>
                        </a:rPr>
                        <a:t>проведения</a:t>
                      </a:r>
                      <a:endParaRPr lang="ru-RU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Участие детей в «Ярмарке профессий»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</a:p>
                    <a:p>
                      <a:r>
                        <a:rPr lang="ru-RU" dirty="0" smtClean="0"/>
                        <a:t>Родители</a:t>
                      </a:r>
                    </a:p>
                    <a:p>
                      <a:r>
                        <a:rPr lang="ru-RU" dirty="0" smtClean="0"/>
                        <a:t>ЦЗН</a:t>
                      </a:r>
                    </a:p>
                    <a:p>
                      <a:r>
                        <a:rPr lang="ru-RU" dirty="0" smtClean="0"/>
                        <a:t>школа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 2017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приняли активное участие в мероприятии, получили сведения о возможных рабочих профессиях</a:t>
                      </a:r>
                      <a:r>
                        <a:rPr lang="ru-RU" baseline="0" dirty="0" smtClean="0"/>
                        <a:t> и учебных заведениях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279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424</Words>
  <Application>Microsoft Office PowerPoint</Application>
  <PresentationFormat>Экран (4:3)</PresentationFormat>
  <Paragraphs>147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Проблема  Противоречие между ребенком, прошедшим реабилитацию в профильной смене «На пути героя», и социумом, в который он вернется</vt:lpstr>
      <vt:lpstr>Цель -   создание условий для успешной интеграции несовершеннолетних – участников программы «На пути героя» в социальное пространство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действий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kazarina</dc:creator>
  <cp:lastModifiedBy>kazarina</cp:lastModifiedBy>
  <cp:revision>13</cp:revision>
  <dcterms:created xsi:type="dcterms:W3CDTF">2017-10-30T06:13:23Z</dcterms:created>
  <dcterms:modified xsi:type="dcterms:W3CDTF">2017-11-02T06:12:02Z</dcterms:modified>
</cp:coreProperties>
</file>